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4" Type="http://schemas.openxmlformats.org/officeDocument/2006/relationships/printerSettings" Target="printerSettings/printerSettings1.bin"/><Relationship Id="rId5" Type="http://schemas.openxmlformats.org/officeDocument/2006/relationships/presProps" Target="presProps.xml"/><Relationship Id="rId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F13678-2E56-9343-A745-588664B1B489}"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13678-2E56-9343-A745-588664B1B489}"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13678-2E56-9343-A745-588664B1B489}"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13678-2E56-9343-A745-588664B1B489}"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13678-2E56-9343-A745-588664B1B489}" type="datetimeFigureOut">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13678-2E56-9343-A745-588664B1B489}"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F13678-2E56-9343-A745-588664B1B489}" type="datetimeFigureOut">
              <a:rPr lang="en-US" smtClean="0"/>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13678-2E56-9343-A745-588664B1B489}" type="datetimeFigureOut">
              <a:rPr lang="en-US" smtClean="0"/>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13678-2E56-9343-A745-588664B1B489}" type="datetimeFigureOut">
              <a:rPr lang="en-US" smtClean="0"/>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13678-2E56-9343-A745-588664B1B489}"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13678-2E56-9343-A745-588664B1B489}" type="datetimeFigureOut">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2297E7-4D73-A342-BED8-451DDD7E946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13678-2E56-9343-A745-588664B1B489}" type="datetimeFigureOut">
              <a:rPr lang="en-US" smtClean="0"/>
              <a:t>11/21/11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297E7-4D73-A342-BED8-451DDD7E946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8033"/>
            <a:ext cx="7772400" cy="932973"/>
          </a:xfrm>
        </p:spPr>
        <p:txBody>
          <a:bodyPr>
            <a:normAutofit fontScale="90000"/>
          </a:bodyPr>
          <a:lstStyle/>
          <a:p>
            <a:r>
              <a:rPr lang="en-US" sz="6800" b="1" dirty="0" smtClean="0"/>
              <a:t>Call to Order</a:t>
            </a:r>
            <a:endParaRPr lang="en-US" sz="6800" b="1" dirty="0"/>
          </a:p>
        </p:txBody>
      </p:sp>
      <p:sp>
        <p:nvSpPr>
          <p:cNvPr id="3" name="Subtitle 2"/>
          <p:cNvSpPr>
            <a:spLocks noGrp="1"/>
          </p:cNvSpPr>
          <p:nvPr>
            <p:ph type="subTitle" idx="1"/>
          </p:nvPr>
        </p:nvSpPr>
        <p:spPr>
          <a:xfrm>
            <a:off x="0" y="1231006"/>
            <a:ext cx="9144000" cy="2857933"/>
          </a:xfrm>
        </p:spPr>
        <p:txBody>
          <a:bodyPr>
            <a:normAutofit/>
          </a:bodyPr>
          <a:lstStyle/>
          <a:p>
            <a:pPr algn="l"/>
            <a:r>
              <a:rPr lang="en-US" b="1" dirty="0" smtClean="0">
                <a:solidFill>
                  <a:schemeClr val="tx1"/>
                </a:solidFill>
              </a:rPr>
              <a:t>Imagine that you are a factory worker and that you notice that some of your items have gone missing.  You suspect your workers of stealing, though you have no idea who is actually doing it.  How would you prevent this from happening?</a:t>
            </a:r>
            <a:endParaRPr lang="en-US" b="1" dirty="0">
              <a:solidFill>
                <a:schemeClr val="tx1"/>
              </a:solidFill>
            </a:endParaRPr>
          </a:p>
        </p:txBody>
      </p:sp>
      <p:pic>
        <p:nvPicPr>
          <p:cNvPr id="4" name="Picture 3"/>
          <p:cNvPicPr>
            <a:picLocks noChangeAspect="1"/>
          </p:cNvPicPr>
          <p:nvPr/>
        </p:nvPicPr>
        <p:blipFill>
          <a:blip r:embed="rId2"/>
          <a:stretch>
            <a:fillRect/>
          </a:stretch>
        </p:blipFill>
        <p:spPr>
          <a:xfrm>
            <a:off x="2449110" y="3708963"/>
            <a:ext cx="4198716" cy="31490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49</Words>
  <Application>Microsoft Macintosh PowerPoint</Application>
  <PresentationFormat>On-screen Show (4:3)</PresentationFormat>
  <Paragraphs>2</Paragraphs>
  <Slides>2</Slides>
  <Notes>0</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Office Theme</vt:lpstr>
      <vt:lpstr>Call to Order</vt:lpstr>
      <vt:lpstr>Slide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1</cp:revision>
  <dcterms:created xsi:type="dcterms:W3CDTF">2011-11-21T10:46:20Z</dcterms:created>
  <dcterms:modified xsi:type="dcterms:W3CDTF">2011-11-21T10:52:46Z</dcterms:modified>
</cp:coreProperties>
</file>